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57" r:id="rId4"/>
    <p:sldId id="256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20" y="3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74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577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382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026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679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914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157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393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6619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194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102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522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907874"/>
            <a:ext cx="9144000" cy="1737790"/>
          </a:xfrm>
        </p:spPr>
        <p:txBody>
          <a:bodyPr anchor="ctr">
            <a:normAutofit/>
          </a:bodyPr>
          <a:lstStyle/>
          <a:p>
            <a:r>
              <a:rPr lang="en-GB" sz="4400" dirty="0" smtClean="0"/>
              <a:t>Exploring the user interface</a:t>
            </a:r>
            <a:endParaRPr lang="en-GB" sz="44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489376" y="3317081"/>
            <a:ext cx="11213249" cy="1584000"/>
            <a:chOff x="497850" y="4963001"/>
            <a:chExt cx="11213249" cy="1584000"/>
          </a:xfrm>
        </p:grpSpPr>
        <p:grpSp>
          <p:nvGrpSpPr>
            <p:cNvPr id="18" name="Group 17"/>
            <p:cNvGrpSpPr/>
            <p:nvPr/>
          </p:nvGrpSpPr>
          <p:grpSpPr>
            <a:xfrm>
              <a:off x="497850" y="4963001"/>
              <a:ext cx="2086199" cy="1584000"/>
              <a:chOff x="247007" y="4974567"/>
              <a:chExt cx="2086199" cy="1584000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9846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2" name="Rectangle 11"/>
              <p:cNvSpPr>
                <a:spLocks/>
              </p:cNvSpPr>
              <p:nvPr/>
            </p:nvSpPr>
            <p:spPr>
              <a:xfrm>
                <a:off x="247007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2779613" y="4963001"/>
              <a:ext cx="2086199" cy="1584000"/>
              <a:chOff x="2648028" y="4963001"/>
              <a:chExt cx="2086199" cy="1584000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7148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4" name="Rectangle 13"/>
              <p:cNvSpPr>
                <a:spLocks/>
              </p:cNvSpPr>
              <p:nvPr/>
            </p:nvSpPr>
            <p:spPr>
              <a:xfrm>
                <a:off x="2648028" y="4963001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5061376" y="4963001"/>
              <a:ext cx="2086199" cy="1584000"/>
              <a:chOff x="5049050" y="4974567"/>
              <a:chExt cx="2086199" cy="1584000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24450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5049050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7343138" y="4963001"/>
              <a:ext cx="2086199" cy="1584000"/>
              <a:chOff x="7450202" y="4974567"/>
              <a:chExt cx="2086199" cy="158400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21752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7450202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624900" y="4963001"/>
              <a:ext cx="2086199" cy="1584000"/>
              <a:chOff x="9847504" y="4974567"/>
              <a:chExt cx="2086199" cy="1584000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19054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7" name="Rectangle 16"/>
              <p:cNvSpPr>
                <a:spLocks/>
              </p:cNvSpPr>
              <p:nvPr/>
            </p:nvSpPr>
            <p:spPr>
              <a:xfrm>
                <a:off x="9847504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4" name="Rectangle 23"/>
          <p:cNvSpPr/>
          <p:nvPr/>
        </p:nvSpPr>
        <p:spPr>
          <a:xfrm>
            <a:off x="0" y="-1"/>
            <a:ext cx="12240000" cy="720000"/>
          </a:xfrm>
          <a:prstGeom prst="rect">
            <a:avLst/>
          </a:prstGeom>
          <a:solidFill>
            <a:srgbClr val="5D8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Battle of Britain Memorial</a:t>
            </a:r>
            <a:r>
              <a:rPr lang="en-GB" sz="2400" b="1" baseline="0" dirty="0" smtClean="0"/>
              <a:t> </a:t>
            </a:r>
            <a:r>
              <a:rPr lang="en-GB" sz="2400" b="1" baseline="0" dirty="0" smtClean="0"/>
              <a:t>Flight: Maintenance Portal</a:t>
            </a:r>
            <a:endParaRPr lang="en-GB" sz="2400" b="1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90" y="862545"/>
            <a:ext cx="845820" cy="11430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37" y="2160000"/>
            <a:ext cx="1000125" cy="42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64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14 08-47-0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68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26572"/>
            <a:ext cx="11933853" cy="2052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-1" y="531845"/>
            <a:ext cx="11933853" cy="5131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-1" y="1045029"/>
            <a:ext cx="2202026" cy="56916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2317102" y="1045028"/>
            <a:ext cx="9616750" cy="56916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560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0">
        <p:fade/>
      </p:transition>
    </mc:Choice>
    <mc:Fallback xmlns="">
      <p:transition spd="med" advClick="0" advTm="2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1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1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1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13 14-44-3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1" y="326572"/>
            <a:ext cx="12186000" cy="2052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9096108"/>
      </p:ext>
    </p:extLst>
  </p:cSld>
  <p:clrMapOvr>
    <a:masterClrMapping/>
  </p:clrMapOvr>
  <p:transition spd="slow" advClick="0" advTm="40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-10-14 09-00-2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1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9428" y="550699"/>
            <a:ext cx="11933853" cy="5131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516267"/>
      </p:ext>
    </p:extLst>
  </p:cSld>
  <p:clrMapOvr>
    <a:masterClrMapping/>
  </p:clrMapOvr>
  <p:transition spd="slow" advClick="0" advTm="3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13 15-04-4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3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1" y="1045029"/>
            <a:ext cx="2202026" cy="56916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194911"/>
      </p:ext>
    </p:extLst>
  </p:cSld>
  <p:clrMapOvr>
    <a:masterClrMapping/>
  </p:clrMapOvr>
  <p:transition spd="slow" advClick="0" advTm="9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12</Words>
  <Application>Microsoft Office PowerPoint</Application>
  <PresentationFormat>Widescreen</PresentationFormat>
  <Paragraphs>2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Exploring the user interface</vt:lpstr>
      <vt:lpstr>PowerPoint Presentation</vt:lpstr>
      <vt:lpstr>PowerPoint Presentation</vt:lpstr>
      <vt:lpstr>PowerPoint Presentation</vt:lpstr>
      <vt:lpstr>PowerPoint Presentation</vt:lpstr>
    </vt:vector>
  </TitlesOfParts>
  <Company>SDL PLC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Lewis Marshall</dc:creator>
  <cp:lastModifiedBy>Lewis Marshall</cp:lastModifiedBy>
  <cp:revision>7</cp:revision>
  <dcterms:created xsi:type="dcterms:W3CDTF">2021-10-22T16:33:08Z</dcterms:created>
  <dcterms:modified xsi:type="dcterms:W3CDTF">2021-10-25T09:59:12Z</dcterms:modified>
</cp:coreProperties>
</file>

<file path=docProps/thumbnail.jpeg>
</file>